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8D901"/>
    <a:srgbClr val="75746F"/>
    <a:srgbClr val="1C1C1C"/>
    <a:srgbClr val="DDDDDD"/>
    <a:srgbClr val="C0C0C0"/>
    <a:srgbClr val="4F4C73"/>
    <a:srgbClr val="B2ACC0"/>
    <a:srgbClr val="938C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768" y="-77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5530-4A50-47BB-95B4-0574320F09FD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07E1-5377-471F-A385-D7EC4E0EA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0422" y="457200"/>
            <a:ext cx="2240756" cy="11428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44550" y="1464756"/>
            <a:ext cx="3512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8000" i="1" spc="-200" dirty="0" smtClean="0">
                <a:ln w="0"/>
                <a:solidFill>
                  <a:srgbClr val="75746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SIE</a:t>
            </a:r>
            <a:r>
              <a:rPr lang="sr-Latn-RS" sz="8000" i="1" spc="-200" dirty="0" smtClean="0">
                <a:ln w="0"/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sr-Latn-RS" sz="8000" i="1" spc="-200" dirty="0" smtClean="0">
                <a:ln w="0"/>
                <a:solidFill>
                  <a:srgbClr val="D8D90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</a:t>
            </a:r>
            <a:r>
              <a:rPr lang="en-US" sz="8000" i="1" spc="-200" dirty="0">
                <a:ln w="0"/>
                <a:solidFill>
                  <a:srgbClr val="D8D90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3754120"/>
            <a:ext cx="7010400" cy="160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 flipV="1">
            <a:off x="5779376" y="2069226"/>
            <a:ext cx="9601202" cy="5431220"/>
          </a:xfrm>
        </p:spPr>
      </p:pic>
      <p:pic>
        <p:nvPicPr>
          <p:cNvPr id="1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 flipH="1" flipV="1">
            <a:off x="-2613136" y="2187468"/>
            <a:ext cx="9601202" cy="522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357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 flipH="1" flipV="1">
            <a:off x="-2270236" y="1844568"/>
            <a:ext cx="9601202" cy="591206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9067800" cy="1600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04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</Words>
  <Application>Microsoft Office PowerPoint</Application>
  <PresentationFormat>A3 Paper (297x420 mm)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</dc:creator>
  <cp:lastModifiedBy>User</cp:lastModifiedBy>
  <cp:revision>26</cp:revision>
  <dcterms:created xsi:type="dcterms:W3CDTF">2016-07-04T12:02:44Z</dcterms:created>
  <dcterms:modified xsi:type="dcterms:W3CDTF">2018-09-04T11:59:04Z</dcterms:modified>
</cp:coreProperties>
</file>